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DA5"/>
    <a:srgbClr val="FFE697"/>
    <a:srgbClr val="B8E597"/>
    <a:srgbClr val="93FFC4"/>
    <a:srgbClr val="FAB6A8"/>
    <a:srgbClr val="9DBF9F"/>
    <a:srgbClr val="C4E18B"/>
    <a:srgbClr val="AE8DEF"/>
    <a:srgbClr val="DFC9EF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92704" y="83889"/>
            <a:ext cx="4437777" cy="1879137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7" y="2044750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5" y="2679501"/>
            <a:ext cx="705395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5" y="5436070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16 413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факта </a:t>
            </a:r>
            <a:r>
              <a:rPr lang="ru-RU" sz="1200" dirty="0" smtClean="0"/>
              <a:t>трудоустройства. </a:t>
            </a:r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8 206 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7" y="2139196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7" y="4251153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1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176955" y="759203"/>
            <a:ext cx="1098957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1493240" y="731941"/>
            <a:ext cx="3094819" cy="122898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</a:t>
            </a:r>
            <a:r>
              <a:rPr lang="ru-RU" sz="1100" dirty="0" smtClean="0"/>
              <a:t>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8" y="5436070"/>
            <a:ext cx="1501629" cy="1327833"/>
          </a:xfrm>
          <a:prstGeom prst="roundRect">
            <a:avLst/>
          </a:prstGeom>
          <a:solidFill>
            <a:srgbClr val="FAB6A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9" y="2214696"/>
            <a:ext cx="1577849" cy="3058610"/>
          </a:xfrm>
          <a:prstGeom prst="roundRect">
            <a:avLst/>
          </a:prstGeom>
          <a:solidFill>
            <a:srgbClr val="B8E5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7" y="2818705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</a:t>
            </a:r>
            <a:r>
              <a:rPr lang="ru-RU" sz="1200" i="1" dirty="0"/>
              <a:t>ВПМ определяется по социально-демографическим группам</a:t>
            </a:r>
            <a:r>
              <a:rPr lang="ru-RU" sz="1200" dirty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2" y="2044745"/>
            <a:ext cx="1367404" cy="773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501"/>
            <a:ext cx="1367403" cy="92780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955" y="176174"/>
            <a:ext cx="2197129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klike.net/uploads/posts/2020-02/1582794229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223" y="92280"/>
            <a:ext cx="1551964" cy="16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41196" y="155206"/>
            <a:ext cx="193785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 поиск работы </a:t>
            </a:r>
          </a:p>
        </p:txBody>
      </p:sp>
      <p:sp>
        <p:nvSpPr>
          <p:cNvPr id="23" name="Объект 3"/>
          <p:cNvSpPr txBox="1">
            <a:spLocks/>
          </p:cNvSpPr>
          <p:nvPr/>
        </p:nvSpPr>
        <p:spPr>
          <a:xfrm>
            <a:off x="6400800" y="155206"/>
            <a:ext cx="1216404" cy="1778456"/>
          </a:xfrm>
          <a:prstGeom prst="roundRect">
            <a:avLst/>
          </a:prstGeom>
          <a:solidFill>
            <a:srgbClr val="97CDA5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</a:t>
            </a:r>
            <a:r>
              <a:rPr lang="ru-RU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СК 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ранее чем через год с момента окончания СК по данному направлению</a:t>
            </a:r>
            <a:endParaRPr lang="ru-RU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353</TotalTime>
  <Words>427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62</cp:revision>
  <cp:lastPrinted>2020-11-02T02:56:51Z</cp:lastPrinted>
  <dcterms:created xsi:type="dcterms:W3CDTF">2020-10-29T02:15:42Z</dcterms:created>
  <dcterms:modified xsi:type="dcterms:W3CDTF">2021-12-28T07:16:27Z</dcterms:modified>
</cp:coreProperties>
</file>